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ource Code Pro"/>
      <p:regular r:id="rId26"/>
      <p:bold r:id="rId27"/>
      <p:italic r:id="rId28"/>
      <p:boldItalic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3ecaa57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3ecaa57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3ecaa5771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3ecaa577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88d5b6b0_0_2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388d5b6b0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3ecaa57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3ecaa57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ecaa5771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ecaa577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3ecaa5771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3ecaa57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3ecaa5771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3ecaa57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388d5b6b0_0_2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388d5b6b0_0_2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388d5b6b0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388d5b6b0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1c160e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1c160e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388d5b6b0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388d5b6b0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04ab3a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404ab3a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1c160e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81c160e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67950" y="976000"/>
            <a:ext cx="5783400" cy="14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Fintech Project 1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Interactive dashboard planning tool </a:t>
            </a:r>
            <a:endParaRPr sz="47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24000" y="3216100"/>
            <a:ext cx="42555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Tian Tran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Konstantopoulos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Alvin Yau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Yohei Waki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</a:t>
            </a:r>
            <a:r>
              <a:rPr lang="en"/>
              <a:t> Tab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535600" y="333900"/>
            <a:ext cx="43092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Portfolio tab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58500" y="695600"/>
            <a:ext cx="8427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historical tab allows users to view the historical performance of both US shares and crypto.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Users can select  from a dropdown and slide menu to view Moving Average and Cumulative return. Shares are displayed on the left and </a:t>
            </a:r>
            <a:r>
              <a:rPr lang="en" sz="1500"/>
              <a:t>crypto on the right </a:t>
            </a:r>
            <a:r>
              <a:rPr lang="en" sz="1500"/>
              <a:t> side of the screen.</a:t>
            </a:r>
            <a:endParaRPr sz="1500"/>
          </a:p>
        </p:txBody>
      </p:sp>
      <p:pic>
        <p:nvPicPr>
          <p:cNvPr descr="Open Chromebook laptop computer"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00" y="1848975"/>
            <a:ext cx="8193776" cy="32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34" name="Google Shape;134;p23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557600" y="2140325"/>
            <a:ext cx="6096973" cy="23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5">
            <a:alphaModFix/>
          </a:blip>
          <a:srcRect b="41297" l="-25483" r="-15699" t="-59696"/>
          <a:stretch/>
        </p:blipFill>
        <p:spPr>
          <a:xfrm>
            <a:off x="0" y="-7"/>
            <a:ext cx="8608399" cy="444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-784" r="-1110" t="0"/>
          <a:stretch/>
        </p:blipFill>
        <p:spPr>
          <a:xfrm>
            <a:off x="267825" y="146000"/>
            <a:ext cx="8545823" cy="4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r>
              <a:rPr lang="en"/>
              <a:t> Analysis Tab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1260000" y="371050"/>
            <a:ext cx="43092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</a:t>
            </a:r>
            <a:r>
              <a:rPr lang="en"/>
              <a:t> tab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829225" y="796450"/>
            <a:ext cx="77319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risk analysis  tab allows users to see sharpe ratio of all stocks and cryptos available.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can also see the rolling beta of single stock or crypto against the benchmark of S&amp;P500 and USDT.</a:t>
            </a:r>
            <a:endParaRPr sz="1300"/>
          </a:p>
        </p:txBody>
      </p:sp>
      <p:pic>
        <p:nvPicPr>
          <p:cNvPr descr="Open Chromebook laptop computer"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63" y="1849150"/>
            <a:ext cx="8193776" cy="32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54" name="Google Shape;154;p2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557600" y="2140325"/>
            <a:ext cx="6169498" cy="23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5">
            <a:alphaModFix/>
          </a:blip>
          <a:srcRect b="-42057" l="-8831" r="-6762" t="-37830"/>
          <a:stretch/>
        </p:blipFill>
        <p:spPr>
          <a:xfrm>
            <a:off x="998913" y="1369750"/>
            <a:ext cx="7146173" cy="425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730" l="-520" r="520" t="-1730"/>
          <a:stretch/>
        </p:blipFill>
        <p:spPr>
          <a:xfrm>
            <a:off x="262100" y="156758"/>
            <a:ext cx="8425702" cy="482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 Projection</a:t>
            </a:r>
            <a:r>
              <a:rPr lang="en"/>
              <a:t> Analysis Tab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1260000" y="371050"/>
            <a:ext cx="43092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 Projection Analysis </a:t>
            </a:r>
            <a:r>
              <a:rPr lang="en"/>
              <a:t>tab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829225" y="796450"/>
            <a:ext cx="77319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MC Projection Analysis tab allows users to see stock and crypto projections based on Monte Carlo Simulations.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can select tickers, number of simulations (10 to 1000), days of MC projection (1 or 2 years) and initial investment amount in USD and simulate the result of investment over the period.</a:t>
            </a:r>
            <a:endParaRPr sz="1300"/>
          </a:p>
        </p:txBody>
      </p:sp>
      <p:pic>
        <p:nvPicPr>
          <p:cNvPr descr="Open Chromebook laptop computer"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63" y="1849150"/>
            <a:ext cx="8193776" cy="32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73" name="Google Shape;173;p2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557600" y="2140325"/>
            <a:ext cx="6169498" cy="23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600" y="2240925"/>
            <a:ext cx="6169498" cy="23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65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8450" y="1940475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85" name="Google Shape;185;p31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Tian </a:t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/>
              <a:t>Luke</a:t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/>
              <a:t>Alvin</a:t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Yohei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62000" y="63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62000" y="1423150"/>
            <a:ext cx="75723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The purpose of this project is to build a retirement portfolio planning tool that allows users to view both historical and risk analysis data through various vidualised plots which helps them make a noble decision. The historical data of US shares and </a:t>
            </a:r>
            <a:r>
              <a:rPr lang="en"/>
              <a:t>crypto currencies over the past 3 years period have been used to determine our analysis.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Type of analysis to determine the performance &amp; forecasts include Daily returns, Cumulative returns, Standard Deviation, </a:t>
            </a:r>
            <a:r>
              <a:rPr lang="en"/>
              <a:t>Sharpe ratio, Rolling Beta, and Monte Carlo simulation.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0" r="0" t="596"/>
          <a:stretch/>
        </p:blipFill>
        <p:spPr>
          <a:xfrm>
            <a:off x="2436525" y="7725"/>
            <a:ext cx="6707475" cy="51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Determination stages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32875" y="2131000"/>
            <a:ext cx="1506600" cy="153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 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295750" y="1777075"/>
            <a:ext cx="2103300" cy="213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129100" y="2544325"/>
            <a:ext cx="243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Preparation</a:t>
            </a:r>
            <a:r>
              <a:rPr lang="en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Data</a:t>
            </a:r>
            <a:endParaRPr sz="17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855325" y="1902928"/>
            <a:ext cx="1893300" cy="188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093525" y="2540725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Coding &amp; </a:t>
            </a: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7130023" y="2136319"/>
            <a:ext cx="1588200" cy="153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7040325" y="2596750"/>
            <a:ext cx="1747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Implementation and debug</a:t>
            </a: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r>
              <a:rPr lang="en"/>
              <a:t> stage</a:t>
            </a:r>
            <a:endParaRPr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and outline ideas.</a:t>
            </a:r>
            <a:br>
              <a:rPr lang="en"/>
            </a:br>
            <a:r>
              <a:rPr lang="en"/>
              <a:t>Perform </a:t>
            </a:r>
            <a:r>
              <a:rPr lang="en"/>
              <a:t>research</a:t>
            </a:r>
            <a:r>
              <a:rPr lang="en"/>
              <a:t> for the dataset. 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17100" y="800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API to </a:t>
            </a:r>
            <a:r>
              <a:rPr lang="en"/>
              <a:t>retrieve</a:t>
            </a:r>
            <a:r>
              <a:rPr lang="en"/>
              <a:t> practical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shares and crypto as a subject of investment.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analytical </a:t>
            </a:r>
            <a:r>
              <a:rPr lang="en"/>
              <a:t>method</a:t>
            </a:r>
            <a:r>
              <a:rPr lang="en"/>
              <a:t> to be included into the visualisation portfolio.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 how the dashboard will look like.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798500" y="1069600"/>
            <a:ext cx="3966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699"/>
          </a:p>
          <a:p>
            <a:pPr indent="-3317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499"/>
              <a:t>Pulling financial data</a:t>
            </a:r>
            <a:r>
              <a:rPr lang="en" sz="6499"/>
              <a:t> from a ‘Yahoo! Finance’</a:t>
            </a:r>
            <a:endParaRPr sz="6499"/>
          </a:p>
          <a:p>
            <a:pPr indent="-3317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99"/>
              <a:t>‘Yfinance formated the data into a tabular format with multi-level index column.</a:t>
            </a:r>
            <a:endParaRPr sz="6499"/>
          </a:p>
          <a:p>
            <a:pPr indent="-350827" lvl="0" marL="457200" rtl="0" algn="l">
              <a:spcBef>
                <a:spcPts val="0"/>
              </a:spcBef>
              <a:spcAft>
                <a:spcPts val="0"/>
              </a:spcAft>
              <a:buSzPct val="118463"/>
              <a:buChar char="●"/>
            </a:pPr>
            <a:r>
              <a:rPr lang="en" sz="6499"/>
              <a:t>Chose 10 Crypto, 10 stocks and SP500 &amp; USDT as benchmark comparison</a:t>
            </a:r>
            <a:r>
              <a:rPr lang="en" sz="600"/>
              <a:t>.</a:t>
            </a:r>
            <a:endParaRPr sz="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-4733" l="0" r="0" t="0"/>
          <a:stretch/>
        </p:blipFill>
        <p:spPr>
          <a:xfrm>
            <a:off x="4572000" y="0"/>
            <a:ext cx="4572000" cy="18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25" y="223625"/>
            <a:ext cx="7787024" cy="48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and Computing</a:t>
            </a:r>
            <a:endParaRPr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pandas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and format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 and be logical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920825" y="668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acquired</a:t>
            </a:r>
            <a:r>
              <a:rPr lang="en"/>
              <a:t> from “Yahoo finance”.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and process data in a sequential order and display.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the code in logical order with pseudocode to explain each function and input.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and debug</a:t>
            </a:r>
            <a:endParaRPr/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Inputs, Data Frame,  plots, and functions.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r>
              <a:rPr lang="en"/>
              <a:t>display and readability.</a:t>
            </a:r>
            <a:endParaRPr/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through each cell to confirm all the data frames and plots are displayed without any errors.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 readability of the dashboard and run each tabs to see they are working.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practical in use and stay minimum with changes required.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 of MCforecast.ny</a:t>
            </a:r>
            <a:endParaRPr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MCforecast.ny that was provided prior unit in our </a:t>
            </a:r>
            <a:r>
              <a:rPr lang="en"/>
              <a:t>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MCforecast.ny has been modified to read in the Yfinance dataframe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MCforecast tool has also been modified to produce hvplot charts output rather than the original pandas plot.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